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90" dt="2019-02-11T22:55:53.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73870" autoAdjust="0"/>
  </p:normalViewPr>
  <p:slideViewPr>
    <p:cSldViewPr snapToGrid="0" snapToObjects="1">
      <p:cViewPr varScale="1">
        <p:scale>
          <a:sx n="119" d="100"/>
          <a:sy n="119" d="100"/>
        </p:scale>
        <p:origin x="2136"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11T22:55:52.493" v="27950" actId="20577"/>
      <pc:docMkLst>
        <pc:docMk/>
      </pc:docMkLst>
      <pc:sldChg chg="modNotesTx">
        <pc:chgData name="Joe Zack" userId="9716c83ed4f5f874" providerId="LiveId" clId="{D64EDE24-F615-4118-B925-E0CD742CED48}" dt="2019-02-11T02:48:08.695" v="27247"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11T22:55:52.493" v="2795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ata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a:t>
            </a:r>
          </a:p>
          <a:p>
            <a:r>
              <a:rPr lang="en-US" dirty="0"/>
              <a:t>Full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focused methodology for building web apps that has recently caught my attention.</a:t>
            </a:r>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a:p>
          <a:p>
            <a:endParaRPr lang="en-US" dirty="0"/>
          </a:p>
          <a:p>
            <a:endParaRPr lang="en-US" dirty="0"/>
          </a:p>
          <a:p>
            <a:endParaRPr lang="en-US" dirty="0"/>
          </a:p>
          <a:p>
            <a:r>
              <a:rPr lang="en-US" dirty="0"/>
              <a:t>----</a:t>
            </a:r>
          </a:p>
          <a:p>
            <a:endParaRPr lang="en-US" dirty="0"/>
          </a:p>
          <a:p>
            <a:r>
              <a:rPr lang="en-US" dirty="0"/>
              <a:t>Joe Zack, a full-stack dev, focused on BE</a:t>
            </a:r>
          </a:p>
          <a:p>
            <a:endParaRPr lang="en-US" dirty="0"/>
          </a:p>
          <a:p>
            <a:r>
              <a:rPr lang="en-US" dirty="0"/>
              <a:t>Talking </a:t>
            </a:r>
            <a:r>
              <a:rPr lang="en-US" dirty="0" err="1"/>
              <a:t>JAMstack</a:t>
            </a:r>
            <a:r>
              <a:rPr lang="en-US" dirty="0"/>
              <a:t>, which is a front-end focused methodology for building web apps that has recently caught my attention.</a:t>
            </a:r>
          </a:p>
          <a:p>
            <a:endParaRPr lang="en-US" dirty="0"/>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BE </a:t>
            </a:r>
            <a:r>
              <a:rPr lang="en-US" dirty="0" err="1"/>
              <a:t>devs</a:t>
            </a:r>
            <a:endParaRPr lang="en-US" dirty="0"/>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Joe Zack from Coding Blocks here talking to you about </a:t>
            </a:r>
            <a:r>
              <a:rPr lang="en-US" dirty="0" err="1"/>
              <a:t>JAMstack</a:t>
            </a:r>
            <a:r>
              <a:rPr lang="en-US" dirty="0"/>
              <a:t> – a front-end focused methodology for building web apps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you what the </a:t>
            </a:r>
            <a:r>
              <a:rPr lang="en-US" dirty="0" err="1"/>
              <a:t>JAMstack</a:t>
            </a:r>
            <a:r>
              <a:rPr lang="en-US" dirty="0"/>
              <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why it’s gaining popularity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means for the back-end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Hey, Joe Zack here – I’m a long time software engineer, and a podcaster, and although I consider myself to be a full stack programmer I definitely lean heavy on the back-end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my preference though, I’m here today to talk to you about the </a:t>
            </a:r>
            <a:r>
              <a:rPr lang="en-US" dirty="0" err="1"/>
              <a:t>JAMstack</a:t>
            </a:r>
            <a:r>
              <a:rPr lang="en-US" dirty="0"/>
              <a:t>. Which is a front-end methodology for building web applications that has recently caught my attention.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talk, I’m going to show you what the </a:t>
            </a:r>
            <a:r>
              <a:rPr lang="en-US" dirty="0" err="1"/>
              <a:t>JAMstack</a:t>
            </a:r>
            <a:r>
              <a:rPr lang="en-US" dirty="0"/>
              <a:t> is, I’m going to tell you why it’s gaining popularity now, and then I’d like to discuss what the </a:t>
            </a:r>
            <a:r>
              <a:rPr lang="en-US" dirty="0" err="1"/>
              <a:t>JAMstack</a:t>
            </a:r>
            <a:r>
              <a:rPr lang="en-US" dirty="0"/>
              <a:t> means back-end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time Alex had me here I gave a talk on Search Engines, and I spent a lot of that time comparing and frankly attacking relational databases. Don't get me wrong, I love relational databases, but I think that they are often over used and I don't like when organizations implicitly use them. Sometimes we don't even realize we are making a decision, because we aren't aware of alternatives. I want to fight that bias. I want to know what my options are, and I want my decisions to be explicit and informed in the hope that this makes for better decisions.</a:t>
            </a:r>
            <a:endParaRPr lang="en-US" dirty="0">
              <a:effectLst/>
            </a:endParaRPr>
          </a:p>
          <a:p>
            <a:endParaRPr lang="en-US" dirty="0"/>
          </a:p>
          <a:p>
            <a:r>
              <a:rPr lang="en-US" sz="1200" kern="1200" dirty="0">
                <a:solidFill>
                  <a:schemeClr val="tx1"/>
                </a:solidFill>
                <a:effectLst/>
                <a:latin typeface="+mn-lt"/>
                <a:ea typeface="+mn-ea"/>
                <a:cs typeface="+mn-cs"/>
              </a:rPr>
              <a:t>And that’s why I started looking at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a:t>
            </a:r>
            <a:endParaRPr lang="en-US" dirty="0"/>
          </a:p>
          <a:p>
            <a:br>
              <a:rPr lang="en-US" dirty="0"/>
            </a:br>
            <a:r>
              <a:rPr lang="en-US" dirty="0"/>
              <a:t>I heard it was an interesting way of thinking about web applications that was making people question the way they did things.</a:t>
            </a:r>
          </a:p>
          <a:p>
            <a:endParaRPr lang="en-US" dirty="0"/>
          </a:p>
          <a:p>
            <a:r>
              <a:rPr lang="en-US" dirty="0"/>
              <a:t>I couldn’t resist that pitch, and now I’m bringing you that same message.</a:t>
            </a:r>
          </a:p>
          <a:p>
            <a:endParaRPr lang="en-US" dirty="0"/>
          </a:p>
          <a:p>
            <a:r>
              <a:rPr lang="en-US" dirty="0"/>
              <a:t>So put your skeptic’s hat on, and lets take a field trip to the front-end to see if the grass is any greener.</a:t>
            </a:r>
          </a:p>
          <a:p>
            <a:endParaRPr lang="en-US" dirty="0"/>
          </a:p>
          <a:p>
            <a:r>
              <a:rPr lang="en-US" dirty="0"/>
              <a:t>-------</a:t>
            </a:r>
          </a:p>
          <a:p>
            <a:endParaRPr lang="en-US" dirty="0"/>
          </a:p>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github</a:t>
            </a:r>
            <a:r>
              <a:rPr lang="en-US" dirty="0"/>
              <a:t>,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talk is up on </a:t>
            </a:r>
            <a:r>
              <a:rPr lang="en-US" dirty="0" err="1"/>
              <a:t>github</a:t>
            </a:r>
            <a:r>
              <a:rPr lang="en-US" dirty="0"/>
              <a:t> along with </a:t>
            </a:r>
            <a:r>
              <a:rPr lang="en-US"/>
              <a:t>some recommended links.</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2/11/2019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2/11/2019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pic>
        <p:nvPicPr>
          <p:cNvPr id="1026" name="Picture 2" descr="Barbaric">
            <a:extLst>
              <a:ext uri="{FF2B5EF4-FFF2-40B4-BE49-F238E27FC236}">
                <a16:creationId xmlns:a16="http://schemas.microsoft.com/office/drawing/2014/main" id="{436276CB-E132-43E9-B2F4-A02ACC087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183877">
            <a:off x="3324161" y="4776519"/>
            <a:ext cx="527685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6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2381</Words>
  <Application>Microsoft Office PowerPoint</Application>
  <PresentationFormat>Widescreen</PresentationFormat>
  <Paragraphs>373</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2</cp:revision>
  <dcterms:created xsi:type="dcterms:W3CDTF">2019-02-08T13:01:43Z</dcterms:created>
  <dcterms:modified xsi:type="dcterms:W3CDTF">2019-02-11T22:55:55Z</dcterms:modified>
</cp:coreProperties>
</file>